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12" roundtripDataSignature="AMtx7mglFW3QxMMlly7J+UVlpBbSQK5E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customschemas.google.com/relationships/presentationmetadata" Target="metadata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94c463652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e94c463652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e94c463652_0_7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1e94c463652_0_7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e94c463652_0_7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6" name="Google Shape;786;g1e94c463652_0_7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e94c463652_0_7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g1e94c463652_0_7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e94c463652_0_7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g1e94c463652_0_7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e94c463652_0_7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1e94c463652_0_7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94c463652_0_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94c463652_0_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e94c463652_0_56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94c463652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94c463652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e94c463652_0_63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94c463652_0_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e94c463652_0_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94c463652_0_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e94c463652_0_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94c463652_0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e94c463652_0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94c463652_0_1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e94c463652_0_1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94c463652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e94c463652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94c463652_0_1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e94c463652_0_1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94c463652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e94c463652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94c463652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e94c463652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94c463652_0_1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e94c463652_0_1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94c463652_0_1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e94c463652_0_1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94c463652_0_1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1e94c463652_0_1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94c463652_0_1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e94c463652_0_1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94c463652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e94c463652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94c463652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e94c463652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94c463652_0_1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e94c463652_0_1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94c463652_0_1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e94c463652_0_1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94c463652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e94c463652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94c463652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94c463652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94c463652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e94c463652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94c463652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1e94c463652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94c463652_0_2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1e94c463652_0_2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94c463652_0_2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e94c463652_0_2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94c463652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1e94c463652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94c463652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e94c463652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94c463652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e94c463652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94c463652_0_2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e94c463652_0_2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94c463652_0_2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e94c463652_0_2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94c463652_0_2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1e94c463652_0_2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94c463652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e94c463652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94c463652_0_2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e94c463652_0_2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94c463652_0_2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e94c463652_0_2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94c463652_0_3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1e94c463652_0_3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94c463652_0_2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1e94c463652_0_2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94c463652_0_3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1e94c463652_0_3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94c463652_0_3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1e94c463652_0_3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94c463652_0_3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1e94c463652_0_3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94c463652_0_3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1e94c463652_0_3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94c463652_0_3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e94c463652_0_3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94c463652_0_3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e94c463652_0_3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94c463652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e94c463652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94c463652_0_3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e94c463652_0_3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94c463652_0_3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e94c463652_0_3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94c463652_0_3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1e94c463652_0_3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94c463652_0_3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e94c463652_0_3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94c463652_0_3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1e94c463652_0_3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94c463652_0_3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e94c463652_0_3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94c463652_0_4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e94c463652_0_4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94c463652_0_4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e94c463652_0_4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94c463652_0_4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1e94c463652_0_4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94c463652_0_4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1e94c463652_0_4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94c463652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e94c463652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94c463652_0_4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1e94c463652_0_4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94c463652_0_4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e94c463652_0_4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94c463652_0_4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1e94c463652_0_4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94c463652_0_4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e94c463652_0_4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94c463652_0_4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1e94c463652_0_4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94c463652_0_4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1e94c463652_0_4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e94c463652_0_4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1e94c463652_0_4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94c463652_0_4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1e94c463652_0_4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e94c463652_0_4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1e94c463652_0_4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94c463652_0_4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e94c463652_0_4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94c463652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1e94c463652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e94c463652_0_5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1e94c463652_0_5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94c463652_0_5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1e94c463652_0_5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94c463652_0_5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1e94c463652_0_5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94c463652_0_5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1e94c463652_0_5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e94c463652_0_5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g1e94c463652_0_5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94c463652_0_5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1e94c463652_0_5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94c463652_0_5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g1e94c463652_0_5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94c463652_0_5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1e94c463652_0_5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e94c463652_0_5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1e94c463652_0_5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e94c463652_0_5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1e94c463652_0_5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94c463652_0_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1e94c463652_0_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e94c463652_0_5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1e94c463652_0_5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e94c463652_0_5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1e94c463652_0_5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94c463652_0_5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1e94c463652_0_5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e94c463652_0_5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1e94c463652_0_5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94c463652_0_5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1e94c463652_0_5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94c463652_0_6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1e94c463652_0_6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94c463652_0_6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1e94c463652_0_6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94c463652_0_6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1e94c463652_0_6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94c463652_0_6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g1e94c463652_0_6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94c463652_0_6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1e94c463652_0_6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94c463652_0_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e94c463652_0_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e94c463652_0_6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1e94c463652_0_6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e94c463652_0_6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1e94c463652_0_6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e94c463652_0_6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1e94c463652_0_6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94c463652_0_6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1e94c463652_0_6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94c463652_0_6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1e94c463652_0_6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94c463652_0_6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g1e94c463652_0_6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94c463652_0_6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g1e94c463652_0_6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e94c463652_0_6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1e94c463652_0_6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e94c463652_0_6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g1e94c463652_0_6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e94c463652_0_7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1e94c463652_0_7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Relationship Id="rId4" Type="http://schemas.openxmlformats.org/officeDocument/2006/relationships/image" Target="../media/image8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Relationship Id="rId4" Type="http://schemas.openxmlformats.org/officeDocument/2006/relationships/image" Target="../media/image8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8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1.png"/><Relationship Id="rId4" Type="http://schemas.openxmlformats.org/officeDocument/2006/relationships/image" Target="../media/image1.png"/><Relationship Id="rId5" Type="http://schemas.openxmlformats.org/officeDocument/2006/relationships/image" Target="../media/image88.gif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.png"/><Relationship Id="rId4" Type="http://schemas.openxmlformats.org/officeDocument/2006/relationships/image" Target="../media/image8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ocoding-api.open-meteo.com/v1/search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eocoding-api.open-meteo.com/v1/search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eocoding-api.open-meteo.com/v1/search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Relationship Id="rId4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Relationship Id="rId4" Type="http://schemas.openxmlformats.org/officeDocument/2006/relationships/image" Target="../media/image8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App de previsão do tempo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94c463652_0_3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a busca, não faz sentido termos um valor default, pois não queremos buscar nada sem o usuário fazer o input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Quanto ao formato, sempre iremos usar json, por isso será fixo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1" name="Google Shape;121;g1e94c463652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e94c463652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e94c463652_0_71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81" name="Google Shape;781;g1e94c463652_0_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e94c463652_0_7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3" name="Google Shape;783;g1e94c463652_0_7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4288"/>
            <a:ext cx="78867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94c463652_0_723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89" name="Google Shape;789;g1e94c463652_0_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1e94c463652_0_7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1" name="Google Shape;791;g1e94c463652_0_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895" y="0"/>
            <a:ext cx="70022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g1e94c463652_0_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1e94c463652_0_7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897" y="0"/>
            <a:ext cx="45742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g1e94c463652_0_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1e94c463652_0_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950" y="152400"/>
            <a:ext cx="43573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g1e94c463652_0_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e94c463652_0_7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4622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94c463652_0_56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e94c463652_0_5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g1e94c463652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89" y="0"/>
            <a:ext cx="7038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94c463652_0_63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e94c463652_0_6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g1e94c463652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1" y="0"/>
            <a:ext cx="371828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e94c46365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495" y="0"/>
            <a:ext cx="39729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94c463652_0_7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Outro ponto que vale destacar, é que nem sempre a URL entende caracteres especiais. Quando usamos o params do Axios, essa transformação já é feita para nós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45" name="Google Shape;145;g1e94c463652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e94c463652_0_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e94c463652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600" y="3635575"/>
            <a:ext cx="69627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94c463652_0_8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Primeiro, vamos ver o exemplo do componente de Modal do react-native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53" name="Google Shape;153;g1e94c463652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e94c463652_0_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94c463652_0_9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Primeiro, vamos ver o exemplo do componente de Modal do react-native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0" name="Google Shape;160;g1e94c463652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e94c463652_0_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1e94c463652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803" y="0"/>
            <a:ext cx="6830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94c463652_0_10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Primeiro, vamos ver o exemplo do componente de Modal do react-native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8" name="Google Shape;168;g1e94c463652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e94c463652_0_1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e94c463652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803" y="0"/>
            <a:ext cx="683047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g1e94c463652_0_101"/>
          <p:cNvCxnSpPr/>
          <p:nvPr/>
        </p:nvCxnSpPr>
        <p:spPr>
          <a:xfrm flipH="1" rot="10800000">
            <a:off x="2168375" y="1541075"/>
            <a:ext cx="22089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1e94c463652_0_101"/>
          <p:cNvCxnSpPr/>
          <p:nvPr/>
        </p:nvCxnSpPr>
        <p:spPr>
          <a:xfrm flipH="1" rot="10800000">
            <a:off x="2168375" y="1789525"/>
            <a:ext cx="22089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1e94c463652_0_101"/>
          <p:cNvCxnSpPr/>
          <p:nvPr/>
        </p:nvCxnSpPr>
        <p:spPr>
          <a:xfrm flipH="1" rot="10800000">
            <a:off x="2168375" y="2091325"/>
            <a:ext cx="22089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1e94c463652_0_101"/>
          <p:cNvCxnSpPr/>
          <p:nvPr/>
        </p:nvCxnSpPr>
        <p:spPr>
          <a:xfrm flipH="1" rot="10800000">
            <a:off x="2168375" y="2318400"/>
            <a:ext cx="22089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94c463652_0_11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animationType e transparent são bem fáceis de entender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visible, é quase uma convenção. Ele irá controlar se o modal está aberto ou não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80" name="Google Shape;180;g1e94c463652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e94c463652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94c463652_0_118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animationType e transparent são bem fáceis de entender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visible, é quase uma convenção. Ele irá controlar se o modal está aberto ou não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87" name="Google Shape;187;g1e94c463652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94c463652_0_1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e94c463652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0797"/>
            <a:ext cx="9143999" cy="370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94c463652_0_87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95" name="Google Shape;195;g1e94c463652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e94c463652_0_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1e94c463652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534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18393a77_0_24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Na última aula fizemos o nosso aplicativo de previsão do tempo, já com 2 gráficos</a:t>
            </a:r>
            <a:r>
              <a:rPr lang="en-US" sz="2200">
                <a:solidFill>
                  <a:srgbClr val="91A3AD"/>
                </a:solidFill>
              </a:rPr>
              <a:t>, feedback de loading e recebendo o parâmetro de location do state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Nessa aula iremos continuar o desenvolvimento d</a:t>
            </a:r>
            <a:r>
              <a:rPr lang="en-US" sz="2200">
                <a:solidFill>
                  <a:srgbClr val="91A3AD"/>
                </a:solidFill>
              </a:rPr>
              <a:t>o app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94c463652_0_125"/>
          <p:cNvSpPr txBox="1"/>
          <p:nvPr/>
        </p:nvSpPr>
        <p:spPr>
          <a:xfrm>
            <a:off x="1897075" y="1195425"/>
            <a:ext cx="59589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visible é preciso estar disponível para o componente que irá controlar a abertura do Modal.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Em raros casos, o Modal pode ser de abertura automática e depois não aparecer, mas na grande maioria, queremos esse controle externo.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3" name="Google Shape;203;g1e94c463652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e94c463652_0_1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94c463652_0_131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0" name="Google Shape;210;g1e94c463652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e94c463652_0_1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e94c463652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5345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94c463652_0_138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8" name="Google Shape;218;g1e94c463652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e94c463652_0_1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1e94c463652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1474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94c463652_0_146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6" name="Google Shape;226;g1e94c463652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e94c463652_0_1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e94c463652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1272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94c463652_0_15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4" name="Google Shape;234;g1e94c463652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e94c463652_0_1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1e94c463652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78665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94c463652_0_16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2" name="Google Shape;242;g1e94c463652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e94c463652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e94c463652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8238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94c463652_0_170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0" name="Google Shape;250;g1e94c463652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e94c463652_0_1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e94c463652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2218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94c463652_0_178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8" name="Google Shape;258;g1e94c463652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e94c463652_0_1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1e94c463652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012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e94c463652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e94c463652_0_1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1e94c463652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00" y="-7"/>
            <a:ext cx="46051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94c463652_0_19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Ficou bizarro de feio, mas abriu… Agora por que ele está ocupando o espaço inteiro?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3" name="Google Shape;273;g1e94c463652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94c463652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94c463652_0_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Nosso próximo passo é permitir que o usuário troque a cidade, para isso, vamos precisar da outra API fornecida pelo open-meteo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1e94c46365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94c463652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94c463652_0_201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Ficou bizarro de feio, mas abriu… Agora por que ele está ocupando o espaço inteiro?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0" name="Google Shape;280;g1e94c463652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e94c463652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1e94c463652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00" y="2691399"/>
            <a:ext cx="8494175" cy="24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94c463652_0_20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As vezes, até os componentes oficiais sofrem com nomenclatura… Não sei quanto a vocês, mas eu acho que uma prop chamada fullSize, ou algo parecido faria muito mais sentido aqui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8" name="Google Shape;288;g1e94c463652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e94c463652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1e94c463652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e94c463652_0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966" y="0"/>
            <a:ext cx="46120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94c463652_0_22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pelo menos não está ocupando a tela inteira, mas ainda assim, está com um tamanho e um posicionamento bem questionável… Vamos ver o exemplo de novo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1" name="Google Shape;301;g1e94c463652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e94c463652_0_2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1e94c463652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e94c463652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675" y="152400"/>
            <a:ext cx="24746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94c463652_0_24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entender como esse Modal foi criado no meio da tela, com um tamanho e um estilo tão bonito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4" name="Google Shape;314;g1e94c463652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e94c463652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94c463652_0_24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Modal para a troca de cidades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Primeiro, vamos ver o exemplo do componente de Modal do react-native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1" name="Google Shape;321;g1e94c463652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e94c463652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e94c463652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803" y="0"/>
            <a:ext cx="6830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e94c463652_0_246"/>
          <p:cNvSpPr/>
          <p:nvPr/>
        </p:nvSpPr>
        <p:spPr>
          <a:xfrm>
            <a:off x="2093675" y="3056225"/>
            <a:ext cx="3660300" cy="5655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1e94c463652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e94c463652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375" y="0"/>
            <a:ext cx="312896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g1e94c463652_0_260"/>
          <p:cNvCxnSpPr/>
          <p:nvPr/>
        </p:nvCxnSpPr>
        <p:spPr>
          <a:xfrm>
            <a:off x="1784225" y="559175"/>
            <a:ext cx="15792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g1e94c463652_0_260"/>
          <p:cNvCxnSpPr/>
          <p:nvPr/>
        </p:nvCxnSpPr>
        <p:spPr>
          <a:xfrm>
            <a:off x="1710375" y="1949425"/>
            <a:ext cx="15792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94c463652_0_271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relembramos, o flex: 1 irá ocupar todo o espaço disponível, e o estilo está alinhando todos os componentes filhos no meio dele.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Então na verdade, parece ser um modal pequeno, mas ele ocupa a tela toda, e apenas a View ‘filha’ é visível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8" name="Google Shape;338;g1e94c463652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e94c463652_0_2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94c463652_0_27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Esse comportamento é muito comum em Modal, inclusive, muitas vezes esse “container invisível” é colocado com uma cor escura e transparente, que passa o feedback para o usuário de que, o que está atrás não está acessível enquanto o Modal está aberto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5" name="Google Shape;345;g1e94c463652_0_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e94c463652_0_2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94c463652_0_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https://geocoding-api.open-meteo.com/v1/search</a:t>
            </a:r>
            <a:r>
              <a:rPr lang="en-US" sz="2200">
                <a:solidFill>
                  <a:srgbClr val="91A3AD"/>
                </a:solidFill>
              </a:rPr>
              <a:t>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name=Berlin&amp;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count=10&amp;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language=en&amp;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format=json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1e94c46365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e94c463652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94c463652_0_28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fazer a segunda coisa que um programador mais gosta: Copiar o código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2" name="Google Shape;352;g1e94c463652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e94c463652_0_2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94c463652_0_289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fazer a segunda coisa que um programador mais gosta: Copiar o código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9" name="Google Shape;359;g1e94c463652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e94c463652_0_2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1e94c463652_0_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5" y="-7"/>
            <a:ext cx="75346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94c463652_0_30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fazer a segunda coisa que um programador mais gosta: Copiar o código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7" name="Google Shape;367;g1e94c463652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e94c463652_0_3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1e94c463652_0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80128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1e94c463652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e94c463652_0_2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1e94c463652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800" y="-7"/>
            <a:ext cx="47379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94c463652_0_31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Ficou muito melhor. Mas ainda precisamos dar um contraste maior para o usuário… Vamos usar a técnica de escurecer o background, para mostrar que o Modal agora é o que deve ser interagido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2" name="Google Shape;382;g1e94c463652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e94c463652_0_3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94c463652_0_32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Ficou muito melhor. Mas ainda precisamos dar um contraste maior para o usuário… Vamos usar a técnica de escurecer o background, para mostrar que o Modal agora é o que deve ser interagido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9" name="Google Shape;389;g1e94c463652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e94c463652_0_3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g1e94c463652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85725"/>
            <a:ext cx="80391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1e94c463652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e94c463652_0_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75" y="0"/>
            <a:ext cx="46615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94c463652_0_339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tirar esse margin, e escurecer um pouco mais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3" name="Google Shape;403;g1e94c463652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e94c463652_0_3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94c463652_0_345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tirar esse padding, e escurecer um pouco mais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0" name="Google Shape;410;g1e94c463652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e94c463652_0_3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e94c463652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25" y="-7"/>
            <a:ext cx="73845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e94c463652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e94c463652_0_3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1e94c463652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575" y="1"/>
            <a:ext cx="46442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94c463652_0_13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https://geocoding-api.open-meteo.com/v1/search</a:t>
            </a:r>
            <a:r>
              <a:rPr lang="en-US" sz="2200">
                <a:solidFill>
                  <a:srgbClr val="91A3AD"/>
                </a:solidFill>
              </a:rPr>
              <a:t>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name=Berlin&amp;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count=10&amp;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language=en&amp;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format=json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1e94c463652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e94c463652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g1e94c463652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01" y="0"/>
            <a:ext cx="8078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1e94c463652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e94c463652_0_3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1e94c463652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5955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e94c463652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e94c463652_0_3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e94c463652_0_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7298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1e94c463652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e94c463652_0_3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e94c463652_0_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9942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e94c463652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e94c463652_0_3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1e94c463652_0_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0" y="439601"/>
            <a:ext cx="7515000" cy="40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1e94c463652_0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e94c463652_0_3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1e94c463652_0_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9310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1e94c463652_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e94c463652_0_3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1e94c463652_0_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7820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1e94c463652_0_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e94c463652_0_4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1e94c463652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6103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1e94c463652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e94c463652_0_4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g1e94c463652_0_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50" y="1"/>
            <a:ext cx="45921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e94c463652_0_419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criar um botão personalizado para a escolha da cidade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1" name="Google Shape;481;g1e94c463652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e94c463652_0_4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1e94c463652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e94c463652_0_4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g1e94c463652_0_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469224" cy="46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94c463652_0_2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https://geocoding-api.open-meteo.com/v1/search</a:t>
            </a:r>
            <a:r>
              <a:rPr lang="en-US" sz="2200">
                <a:solidFill>
                  <a:srgbClr val="91A3AD"/>
                </a:solidFill>
              </a:rPr>
              <a:t>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name=Berlin&amp;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count=10&amp;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language=en&amp;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format=json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e94c463652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e94c463652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1e94c463652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863" y="195263"/>
            <a:ext cx="7534275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g1e94c463652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e94c463652_0_4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e94c463652_0_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69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1e94c463652_0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e94c463652_0_4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1e94c463652_0_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9289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1e94c463652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e94c463652_0_4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g1e94c463652_0_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25" y="83551"/>
            <a:ext cx="7802800" cy="49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1e94c463652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e94c463652_0_4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1e94c463652_0_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3718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e94c463652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e94c463652_0_4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g1e94c463652_0_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050" y="1"/>
            <a:ext cx="46186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1e94c463652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1e94c463652_0_4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g1e94c463652_0_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2792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1e94c463652_0_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e94c463652_0_4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1e94c463652_0_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00" y="1"/>
            <a:ext cx="46238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1e94c463652_0_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e94c463652_0_4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1e94c463652_0_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25" y="1"/>
            <a:ext cx="67834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1e94c463652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e94c463652_0_4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1e94c463652_0_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9144000" cy="49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e94c463652_0_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e94c463652_0_4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g1e94c463652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700" y="1"/>
            <a:ext cx="46728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94c463652_0_2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a busca, não faz sentido termos um valor default, pois não queremos buscar nada sem o usuário fazer o input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Quanto ao formato, sempre iremos usar json, por isso será fixo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98" name="Google Shape;98;g1e94c46365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e94c463652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1e94c463652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16" y="0"/>
            <a:ext cx="89729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1e94c463652_0_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e94c463652_0_5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1e94c463652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2921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1e94c463652_0_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1e94c463652_0_5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g1e94c463652_0_5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9143999" cy="500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e94c463652_0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e94c463652_0_5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g1e94c463652_0_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1468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1e94c463652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e94c463652_0_5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g1e94c463652_0_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850" y="1"/>
            <a:ext cx="46596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1e94c463652_0_5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e94c463652_0_5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1e94c463652_0_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949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g1e94c463652_0_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e94c463652_0_5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g1e94c463652_0_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991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1e94c463652_0_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e94c463652_0_5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g1e94c463652_0_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8165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e94c463652_0_551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temos uma questão interessante…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fluxo de dados do React é projetado para o pai passar informação para o filho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Nesse caso, temos uma informação no filho, que precisamos passar para o componente pai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4" name="Google Shape;614;g1e94c463652_0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e94c463652_0_5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e94c463652_0_557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mesmo se </a:t>
            </a:r>
            <a:r>
              <a:rPr lang="en-US" sz="2200">
                <a:solidFill>
                  <a:srgbClr val="91A3AD"/>
                </a:solidFill>
              </a:rPr>
              <a:t>fizéssemos</a:t>
            </a:r>
            <a:r>
              <a:rPr lang="en-US" sz="2200">
                <a:solidFill>
                  <a:srgbClr val="91A3AD"/>
                </a:solidFill>
              </a:rPr>
              <a:t> a chamada no componente pai, a informação é gerada no componente filho pelo input do usuário.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menos que a gente desista de componentizar, e escreva o modal direto no componente pai, o que não é recomendado, precisamos passar a informação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1" name="Google Shape;621;g1e94c463652_0_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e94c463652_0_5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94c463652_0_56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Modal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temos exemplos em que isso acontece, não é mesmo? As vezes nem percebemos…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o componente de TextInput passa a informação para o componente pai? O componente pai passa um callback que é chamado pelo componente filho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8" name="Google Shape;628;g1e94c463652_0_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1e94c463652_0_5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94c463652_0_4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a busca, não faz sentido termos um valor default, pois não queremos buscar nada sem o usuário fazer o input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Quanto ao formato, sempre iremos usar json, por isso será fixo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06" name="Google Shape;106;g1e94c463652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e94c463652_0_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1e94c463652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56" y="0"/>
            <a:ext cx="76824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g1e94c463652_0_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1e94c463652_0_5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g1e94c463652_0_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9143999" cy="505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g1e94c463652_0_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1e94c463652_0_5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g1e94c463652_0_5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5029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1e94c463652_0_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e94c463652_0_5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g1e94c463652_0_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84521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e94c463652_0_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e94c463652_0_5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1e94c463652_0_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197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1e94c463652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e94c463652_0_5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1e94c463652_0_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710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g1e94c463652_0_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1e94c463652_0_6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g1e94c463652_0_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100" y="1"/>
            <a:ext cx="46461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g1e94c463652_0_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1e94c463652_0_6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g1e94c463652_0_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5827"/>
            <a:ext cx="9143999" cy="448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1e94c463652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e94c463652_0_6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g1e94c463652_0_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9047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g1e94c463652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e94c463652_0_6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2" name="Google Shape;692;g1e94c463652_0_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50" y="1"/>
            <a:ext cx="4669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g1e94c463652_0_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1e94c463652_0_6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g1e94c463652_0_6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7795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94c463652_0_50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primeiro request que fizemos é o jeito mais “óbvio” e direto, mas vimos que quanto mais parâmetros, mais complicado vai se tornando criar a URL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Por isso, o mais indicado é criarmos os parâmetros e passarmos eles, em forma de objeto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14" name="Google Shape;114;g1e94c463652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94c463652_0_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e94c463652_0_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e94c463652_0_6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g1e94c463652_0_6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050" y="1"/>
            <a:ext cx="46777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94c463652_0_650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Parece que está quase tudo resolvido… QUASE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que quando mudamos de cidade, alguns valores </a:t>
            </a:r>
            <a:r>
              <a:rPr lang="en-US" sz="2200">
                <a:solidFill>
                  <a:srgbClr val="91A3AD"/>
                </a:solidFill>
              </a:rPr>
              <a:t>saíram</a:t>
            </a:r>
            <a:r>
              <a:rPr lang="en-US" sz="2200">
                <a:solidFill>
                  <a:srgbClr val="91A3AD"/>
                </a:solidFill>
              </a:rPr>
              <a:t> do nosso gráfico, tanto para baixo quanto para a cima?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Precisamos resolver esse problema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12" name="Google Shape;712;g1e94c463652_0_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1e94c463652_0_6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e94c463652_0_65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quando conversamos na outra aula, mostramos como é importante o gráfico ter uma cobertura de valores adequada… Não adianta colocarmos entre -50 e 50, pois vai atrapalhar a visualização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19" name="Google Shape;719;g1e94c463652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e94c463652_0_6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94c463652_0_662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26" name="Google Shape;726;g1e94c463652_0_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1e94c463652_0_6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e94c463652_0_66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33" name="Google Shape;733;g1e94c463652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1e94c463652_0_6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g1e94c463652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6" y="218325"/>
            <a:ext cx="7838600" cy="43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e94c463652_0_67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41" name="Google Shape;741;g1e94c463652_0_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1e94c463652_0_6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g1e94c463652_0_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00025"/>
            <a:ext cx="762000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94c463652_0_683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49" name="Google Shape;749;g1e94c463652_0_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1e94c463652_0_6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g1e94c463652_0_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61913"/>
            <a:ext cx="8077200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e94c463652_0_69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57" name="Google Shape;757;g1e94c463652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e94c463652_0_6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g1e94c463652_0_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80" y="0"/>
            <a:ext cx="79274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e94c463652_0_699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65" name="Google Shape;765;g1e94c463652_0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e94c463652_0_6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g1e94c463652_0_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8" y="161925"/>
            <a:ext cx="793432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e94c463652_0_70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fora da curva?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Repararam também que temos uma duplicidade de código quando estamos criando o texto da cidade em 2 lugares diferentes??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hora de criarmos o infâme utils.js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73" name="Google Shape;773;g1e94c463652_0_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e94c463652_0_7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g1e94c463652_0_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16" y="0"/>
            <a:ext cx="81135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